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4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57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 Suk Shin (MTC SEATTLE)" userId="066a5242-16bf-4435-a097-69b4e8274bba" providerId="ADAL" clId="{53712223-940C-473F-89AB-99F21CA3A44F}"/>
    <pc:docChg chg="modSld">
      <pc:chgData name="Hyun Suk Shin (MTC SEATTLE)" userId="066a5242-16bf-4435-a097-69b4e8274bba" providerId="ADAL" clId="{53712223-940C-473F-89AB-99F21CA3A44F}" dt="2021-05-11T05:19:06.339" v="30" actId="20577"/>
      <pc:docMkLst>
        <pc:docMk/>
      </pc:docMkLst>
      <pc:sldChg chg="modSp mod">
        <pc:chgData name="Hyun Suk Shin (MTC SEATTLE)" userId="066a5242-16bf-4435-a097-69b4e8274bba" providerId="ADAL" clId="{53712223-940C-473F-89AB-99F21CA3A44F}" dt="2021-05-11T05:19:06.339" v="30" actId="20577"/>
        <pc:sldMkLst>
          <pc:docMk/>
          <pc:sldMk cId="2048307422" sldId="256"/>
        </pc:sldMkLst>
        <pc:spChg chg="mod">
          <ac:chgData name="Hyun Suk Shin (MTC SEATTLE)" userId="066a5242-16bf-4435-a097-69b4e8274bba" providerId="ADAL" clId="{53712223-940C-473F-89AB-99F21CA3A44F}" dt="2021-05-11T05:18:56.461" v="4" actId="20577"/>
          <ac:spMkLst>
            <pc:docMk/>
            <pc:sldMk cId="2048307422" sldId="256"/>
            <ac:spMk id="2" creationId="{EA8F3B30-7D1E-4343-B1C6-DD3E913C4A26}"/>
          </ac:spMkLst>
        </pc:spChg>
        <pc:spChg chg="mod">
          <ac:chgData name="Hyun Suk Shin (MTC SEATTLE)" userId="066a5242-16bf-4435-a097-69b4e8274bba" providerId="ADAL" clId="{53712223-940C-473F-89AB-99F21CA3A44F}" dt="2021-05-11T05:19:06.339" v="30" actId="20577"/>
          <ac:spMkLst>
            <pc:docMk/>
            <pc:sldMk cId="2048307422" sldId="256"/>
            <ac:spMk id="3" creationId="{3160969B-C5D8-4B0F-A0E1-F4B1EA431C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CEBE-0D9D-499A-B36F-B02CCF275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B6B99-63D1-4C05-9EA5-044F66B6A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CC59E-5B2D-4F4B-B682-8D245EAD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1D165-65C1-46ED-B512-CF6880A5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AD635-E96F-4F22-9999-73209333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6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D416-E6B9-488B-870D-E7C3F8DF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E885E-D966-4469-BB32-186528B85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5A1CF-7433-46A7-9524-B8972E594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3AE35-2E51-45A4-B8B5-7719DE99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917C6-4322-43EC-9BDC-CEBFB0F7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3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9E2D4-FDB4-4162-970C-39DD0BD1D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01288-AAA8-4409-ABB6-8972AE89C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27A47-2AB5-48B6-8895-A705895C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037DE-715A-49E8-905A-5DC446650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E28C0-9C9B-426E-B270-5BD5C25C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5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ECB6-602E-4EFA-825E-E18FB741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C0FB-4359-4B66-92D4-12A29C8B0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D06D3-18C9-4317-8544-6D2B5C68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03BA5-FBAA-4FCC-9158-15BC6591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543F8-64A4-492F-80EB-5CC32E9B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6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32E2-12AC-4D67-BA22-1C6F99D5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B9F7C-A5E4-41F9-9C31-4F7EB1327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11755-9B81-42D7-92AD-7818086F2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397E3-F03E-493E-B03C-6D60C959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12717-E3D0-4CB2-BF5C-2EA701B7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9DED-E737-4685-AAF7-384692E6B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17C6-ADE8-4FC6-A2C5-F08CB529E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22E73-B270-4B92-A2CD-136D1727B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0ED51-E9B9-4D65-93C3-372BF191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F7144-6282-48BD-B53E-24035A8D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58F38-ED9C-4167-A03C-18F4EA43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4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AA1A-2963-4531-A6FE-6D531135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F7D52-F53B-4DFA-A1A8-7212D052B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52EF4-73D6-49A6-BD59-C89D90472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FC0CE-1B03-41D8-972C-EAD00D8DD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07638-51A9-4AF0-80E4-710F7DD74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692DF-5EE5-4B62-8F12-537B7D7B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D70CD-17F0-4304-80A6-99234792F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C269E-AB83-4FF9-B46F-614F8E39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4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E850-3DA5-486B-A375-070E72F1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CD7D0-7B9C-4B18-9BC3-058C3376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72016-6FB4-4A38-A9FE-F64E62E5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3BB99-5BF8-49C6-AA1C-CD9FC17A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7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A8FC5-5F42-4567-A7F0-49C896DD4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D9E98-E03A-455E-BF92-E124907E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AD226-D9EE-44DA-A278-543159F4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2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41AD-9507-41F1-BE24-092473B4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AD4A9-AAC9-4416-96F1-3F8E66F76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290D1-CAB5-4D1E-A469-074FDB7A0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E590C-9BC5-48EB-A535-83E80487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6AA41-229B-4899-A392-6FCF975D8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0EE03-0E75-4275-A074-5002AEC2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6AEC-1DEB-4876-9883-C0F4C1D9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CC463-7A78-4923-9EFA-D1940FBF8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1B883-AC31-4C29-82FB-014B1A3ED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90B84-7E65-453F-8451-C3D5D224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84799-9485-464B-ABD1-5D5A6F97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7BE-A5A5-41DA-A729-3F356F20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48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53E1E-9903-4619-BFCE-333E1390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10235-9EC4-48E2-83C1-8158B6EA0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FEA61-14EB-49CC-A541-F8D6B9A30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7811E-4F17-43A4-9CE5-7C55E2850FAE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4AFBE-B1C3-4176-9F3E-699A5FC45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28135-2CFA-4FAC-86D4-222ECCDA6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8017A-891B-438A-98E4-B2C76C221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6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3B30-7D1E-4343-B1C6-DD3E913C4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0969B-C5D8-4B0F-A0E1-F4B1EA431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 by </a:t>
            </a:r>
            <a:r>
              <a:rPr lang="en-US"/>
              <a:t>step guide</a:t>
            </a:r>
          </a:p>
        </p:txBody>
      </p:sp>
    </p:spTree>
    <p:extLst>
      <p:ext uri="{BB962C8B-B14F-4D97-AF65-F5344CB8AC3E}">
        <p14:creationId xmlns:p14="http://schemas.microsoft.com/office/powerpoint/2010/main" val="2048307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5037537-1251-4844-B936-90064C3FE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4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1F9E2B-6ADC-4259-B3A8-65B6614C1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453698-06DF-412E-AA60-0165AA2D0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4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9B5241-6500-443C-8D90-5C844F4ED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1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FFF44E-74E1-4037-B660-0570F284F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8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B2490-D0BC-4641-8FDF-ECB723C52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46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BC9139-0E4A-4B92-98FC-BB18BF151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70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722EB5-A469-4E39-83C3-27B47CD3A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56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3E10FE-B87C-4D91-BF69-05E6B2934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15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25F547-D5D8-4371-A06E-9A4BE9FFC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6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3023FDDF-D17E-4E69-8800-823E913F5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37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E4561F-A6E1-40F0-A4E3-AE1115E08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94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26AA83-BC38-477F-9E84-8DBA3FC87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32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99EEF5-90A7-405A-AB82-451A4B319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68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C57DBF-B037-47FE-9036-3661ABBD8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74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DA2272-69F1-4AA6-8A9F-819201FF5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73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49E8E40-9E7A-42C8-9930-5EC8E0D74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5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F18306F-9235-4B44-84EE-55B48F69A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53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9C2FE4-1EE5-4737-9992-E06BF748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30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044E0F-6C10-4326-B1B5-DE213066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4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4AFE7F-F431-48AD-ABC3-37CB3C593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06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40AF10D-30C8-4090-8584-13C278CEB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75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909C03-9629-47B7-9A53-6AFFDA12E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1A9FA9-51DD-45FF-8AD2-06C52CBC8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33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7D98D2-112E-48BD-B3C1-046AD2DD9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90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6B50C08-3455-40D8-894F-2BDAAB6B3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10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00349B-31B9-400D-A5A2-805542BD8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32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6165C6-FCBF-4E85-8E73-B5A860F11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15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91FFC9-1EEE-4271-8B6B-DE742F353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9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F2D75CE-5C29-44D6-9CAA-930D427A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32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640A7B7-3A24-4A8C-9901-C429D8C2E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63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559AC5-018E-496F-B4A6-1E944D2CA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44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695329-5196-4595-871B-78CB140E4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6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1762B85-DDAC-49BD-B7F1-A88F15CB9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13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FAB9368-23B6-4B24-BDE9-23C9938C8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18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4D41DC-4E6B-464B-ABB6-1C66514D8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51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8BED6E-CA3B-4959-A7E1-1DFEC89BA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87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441D471-A60E-4BD5-97AC-18CBB5674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8B076A-3003-4496-A042-BB99661C08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4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DA2799-7E27-4F24-8338-F1C93ECCB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84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A274ED-8AA6-4293-B49D-856A17104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59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B459F9-8207-4C2B-8449-15DCC3A46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0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833ED7FF-C3A5-44CB-8D04-C29910127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4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22B73C-AE22-4A91-A6E1-03D4CF394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52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292671-2C1D-47C5-AF0B-47B35515AF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0B15F7-97D8-441B-8BFE-B304A085C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9" y="0"/>
            <a:ext cx="10734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15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A9052D8-D373-43C9-B797-D86D36C43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97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85BB68-0D53-4CA4-880E-7CC17C0A527A}"/>
              </a:ext>
            </a:extLst>
          </p:cNvPr>
          <p:cNvSpPr txBox="1"/>
          <p:nvPr/>
        </p:nvSpPr>
        <p:spPr>
          <a:xfrm>
            <a:off x="1499476" y="3237186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of Deck</a:t>
            </a:r>
          </a:p>
        </p:txBody>
      </p:sp>
    </p:spTree>
    <p:extLst>
      <p:ext uri="{BB962C8B-B14F-4D97-AF65-F5344CB8AC3E}">
        <p14:creationId xmlns:p14="http://schemas.microsoft.com/office/powerpoint/2010/main" val="174347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2C350B-B4CE-4AC3-9C6B-D444F7D44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2DEAE3-FF69-42F5-8C33-1D3548DBD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5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4CC5B9-97C8-4AFE-A93E-DE3E4939D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8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D6CDE9-74DD-4038-9009-D1BA7B074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59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</Words>
  <Application>Microsoft Office PowerPoint</Application>
  <PresentationFormat>Widescreen</PresentationFormat>
  <Paragraphs>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Lab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 Suk Shin (MTC SEATTLE)</dc:creator>
  <cp:lastModifiedBy>Hyun Suk Shin (MTC SEATTLE)</cp:lastModifiedBy>
  <cp:revision>1</cp:revision>
  <dcterms:created xsi:type="dcterms:W3CDTF">2021-05-11T05:06:44Z</dcterms:created>
  <dcterms:modified xsi:type="dcterms:W3CDTF">2021-05-11T05:19:06Z</dcterms:modified>
</cp:coreProperties>
</file>